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1" r:id="rId4"/>
    <p:sldId id="272" r:id="rId5"/>
    <p:sldId id="257" r:id="rId6"/>
    <p:sldId id="262" r:id="rId7"/>
    <p:sldId id="259" r:id="rId8"/>
    <p:sldId id="263" r:id="rId9"/>
    <p:sldId id="264" r:id="rId10"/>
    <p:sldId id="260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акаливание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средства восстановления физической работоспособности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5286388"/>
            <a:ext cx="5072066" cy="157161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9144000" cy="64293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Солнечные ванны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Оптимальное использование солнечных лучей благоприятно сказывается на функциях целого ряда физиологических систем: улучшается работоспособность и состав крови, усиливается обмен веществ, повышаются защитные силы организма, улучшается сон, усвояемость витаминов, вырабатывается витамин Д. Необходимо учитывать и бактерицидное действие солнечных лучей. Однако нельзя злоупотреблять солнечными лучами.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Противопоказаниями для приема солнечных ванн являются: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повышенная температура тела, катары верхних дыхательных путей, острые воспалительные процессы в легких, почках, желудочно-кишечном тракте,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декомпенсированные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пороки сердца, повышенная возбудимость ЦНС, сильное истощение и малокровие,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фотодерматозы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ревматизм, хронические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болезн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елчных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путей, крови, эндокринной системы и некоторые другие.;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Солнечные ванны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 приеме солнечных ванн необходимо соблюдать следующие правила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солнечные ванны принимаются не позже чем за 1 ч до еды и не раньше чем через 1,5 ч после еды. Нельзя их принимать натощак;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 время солнечных ванны рекомендуется защитить голову от прямых солнечных лучей;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после солнечной ванны рекомендуется выкупаться или облить тело прохладной водой (20–25 °С), а затем на 20–30 мин перейти в тень и отдохнуть;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необходимо учитывать индивидуальные особенности каждого ребенка. Для детей со слабо пигментированной кожей,  длительность солнечной ванны нужно сократить;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необходим контроль над самочувствием детей. Сильное покраснение кожи, обильное потоотделение служат сигналом неблагоприятной реакции; таких детей нужно немедленно перевести в тень, дать спокойно отдохну в дальнейшем длительность солнечных ванн для них следует ограничивать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при приеме солнечных ванн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892480" cy="597666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algn="just"/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последние годы получили обоснования и другие идеи проблематики восстановления. Так, опираясь на результаты исследований, в которых был показан конкретный характер утомления, наступающего в результате тех или иных нагрузок, было предложено применять восстановительные процедуры для направленного восстановления не тех способностей, которые преимущественно снижаются полученной нагрузкой, а тех, которые необходимо будет проявить для эффективного выполнения очередной порции работы – программы занятия определённой направленности.</a:t>
            </a:r>
          </a:p>
          <a:p>
            <a:pPr algn="just"/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твёрдо осознана необходимость представления тренировочных воздействий и восстановительных процедур в виде двух сторон единого сложного процесса. Объединение средств восстановления и тренировочных воздействий в определённую систему и является одним из главных вопросов управления работоспособностью и восстановительными процессами в программах тренировочных занятий и микроциклов. Все средства восстановления, которые используются в спортивной тренировке, могут быть условно объединены в три основные группы: 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медико-биологические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Характеристика средств восстановления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143372" cy="5000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Педагогические средства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0" y="500042"/>
            <a:ext cx="3779912" cy="6357958"/>
          </a:xfrm>
        </p:spPr>
        <p:txBody>
          <a:bodyPr>
            <a:normAutofit/>
          </a:bodyPr>
          <a:lstStyle/>
          <a:p>
            <a:pPr algn="just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построении тренировочных занятий заслуживает внимания организация подготовительной и заключительной частей. Рациональное построение первой части занятия, способствуя эффек­тивному врабатыванию, помогает достичь высокой работоспособнос­ти в основной части. Рациональная организация заключительной части позволяет быстрее устранить приз­наки острого утомления. Правиль­ный подбор упражнений и методов их использования в основной части обеспечивает должный уровень ра­ботоспособности и эмоционального состояния пловцов, эффективное протекание процессов восстановле­ния при выполнении тренировоч­ных программ. Этому же содей­ствуют оптимальное сочетание групповой и индивидуальной форм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age104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3968" y="260648"/>
            <a:ext cx="4533900" cy="64807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143372" cy="5000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Психологические средства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107504" y="500042"/>
            <a:ext cx="3888432" cy="6357958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средства весьма разнообразны . К важнейшим из них относятся: аутогенная тренировка и ее модификация — психорегулирующая тренировка, внушенный сон-отдых, самовнушение,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видеопсихологическое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воздействие. Значительное влияние на психическое состояние спортсмена оказывают условия тренировки и соревнований, организация быта и досуга. Особое внимание специалистов привлекают возможности психорегулирующей тренировки, которая, как известно, основана на регулировании психического состояния, использовании сознательного расслабления мышечной системы и воздействии спортсмена на функции своего организма посредством слова. Путем психорегулирующей тренировки удается обеспечить отдых нервной системы, уменьшить психическое напряжение.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пав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3968" y="260648"/>
            <a:ext cx="4514850" cy="64807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143372" cy="107154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Медико-биологические средства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0" y="1124744"/>
            <a:ext cx="3923928" cy="5733256"/>
          </a:xfrm>
        </p:spPr>
        <p:txBody>
          <a:bodyPr>
            <a:normAutofit/>
          </a:bodyPr>
          <a:lstStyle/>
          <a:p>
            <a:pPr algn="just" fontAlgn="base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Медико-биологические средства могут способствовать повышению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резистентности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организма к нагрузкам, более быстрому снятию острых форм общего и местного утомления, эффективному восполнению энергетических ресурсов, ускорению адаптационных процессов, повышению устойчивости к специфическим и неспецифическим стрессовым влияниям. В группе медико-биологических средств следует различать: </a:t>
            </a:r>
          </a:p>
          <a:p>
            <a:pPr marL="342900" indent="-342900" algn="just" fontAlgn="base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гигиенические средства, </a:t>
            </a:r>
          </a:p>
          <a:p>
            <a:pPr marL="342900" indent="-342900" algn="just" fontAlgn="base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средства, </a:t>
            </a:r>
          </a:p>
          <a:p>
            <a:pPr marL="342900" indent="-342900" algn="just" fontAlgn="base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</a:t>
            </a:r>
          </a:p>
          <a:p>
            <a:pPr marL="342900" indent="-342900" algn="just" fontAlgn="base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фармакологические средств</a:t>
            </a:r>
            <a:r>
              <a:rPr lang="ru-RU" sz="1800" b="1" dirty="0" smtClean="0"/>
              <a:t>а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ф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11960" y="188640"/>
            <a:ext cx="4425416" cy="66693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8964488" cy="607220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закаливанием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понимают систему гигиенических мероприятий, направленных на повышение устойчивости организма к неблагоприятным воздействиям различных метеорологических факторов (холода, тепла, солнечной радиации, пониженного атмосферного давления)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Закаливание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в своей основе представляет своеобразную тренировку всего организма, и прежде всего терморегулирующего аппарата, к действию различных метеорологических факторов. В процессе закаливания при многократном воздействии специфических раздражителей под влиянием нервной регуляции формируются определенные функциональные системы, обеспечивающие приспособительный эффект организма. При этом приспособительные реакции происходят в нервной системе, в эндокринном аппарате, на уровне органов, тканей, клеток. Организм получает возможность безболезненно переносить чрезмерное воздействие холода, высокой температуры и т.д.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Гигиенические основы закаливания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Специфический эффект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Неспецифический эффект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Эффекты закаливания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38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постепенность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систематичность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учет индивидуальных особенностей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сочетание общих и местных процедур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комплексность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активный  режим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самоконтроль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закаливания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992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</p:spPr>
        <p:txBody>
          <a:bodyPr>
            <a:no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Воздушные ванны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делятся 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местные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Местные воздушные ванны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детей младшего школьного возраста включают сон на открытом воздухе летом и с открытой форточкой зимой, проведение утренней гимнастики в проветренном помещении в облегченной спортивной форме, проведение уроков физкультуры, пребывание на пришкольном участке, прогулки после школы в соответствующей одежде.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Закаливание воздухом</a:t>
            </a:r>
            <a:endParaRPr lang="ru-RU" sz="32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14356"/>
            <a:ext cx="8856984" cy="614364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Общие воздушные ванны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можно начинать в комфортных условиях, при отсутствии каких-либо острых простудных заболеваний и температуре воздуха не ниже 22–24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скорости движения воздуха 0,1 м/с, относительной влажности 40–65 %, затем постепенно температуру воздуха можно снижать до 15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ºС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(на 1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ºС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через 2–3 дня). В начале продолжительность воздушной ванны составляет 3–5 минут, а затем ее доводят до 10–15 минут при температуре 15 °С. Применение воздушных ванн требует соблюдения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следующих правил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Процедуры проводятся не позже чем за 1 ч до и не раньше чем через 1,5 ч после еды, нельзя принимать их натощак;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воздушные ванны можно принимать практически в любое время; оптимальным является время с 8 до 18 ч;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рекомендуется сочетать их с умеренной мышечной активностью: ходьбой, работой на пришкольном участке, подвижными играми и т. п.;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место для приема воздушных ванн должно быть защищено от резкого ветра;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не рекомендуется более двух общих воздушных ванн в день;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во время воздушных ванн необходим контроль за самочувствием детей.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Сигналами их неблагоприятного влияния на организм являются: при теплых воздушных ваннах — резкое покраснение кожи и обильное потоотделение, при холодных и прохладных — гусиная кожа и озноб. В этих случаях воздушная ванна прекращается. </a:t>
            </a:r>
          </a:p>
          <a:p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Общие воздушные ванны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Водные процедуры являются обязательной составной частью комплекса закаливающих мероприятий.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Они могут быть: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местными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(умывание, закаливание носоглотки, обтирание, обливание и контрастные местные процедуры);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(обтирания, обмывания, души, купания, контрастные общие процедуры).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Начальным этапом закаливания является умывание. Водой комнатной температуры (18–20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моют лицо, шею, руки утром и после школы, а вечером — еще и ноги. Это необходимо как с гигиенической точки зрения, так и с целью закаливания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Закаливание водой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Закаливание носоглотки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Носоглотка — одно из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холодоуязвимых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мест. Для ее закаливания надо использовать полоскание горла водой с понижающейся температурой от 28 до 18 °С, обтирание шеи (рекомендуется проводить во время утреннего туалета).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Влажное обтирание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рекомендуется проводить во время утреннего умывания. Обтираются руки и туловище до пояса варежкой из мягкой ткани, смоченной в воде с температурой +34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Температуру воды постепенно снижают на 1–2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течение 5–6 дней и доводят до 28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ослабленных детей и до 20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здоровых.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Обливание стоп.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Производится из лейки или кувшина. Ребенок садится на стул или табурет, ноги ставит в таз. Воду льют на нижнюю треть голеней и на стопы. Длительность обливания — 25–30 с. Температура воды вначале составляет 28–27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через каждые 10 дней ее снижают на 1–2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конечная температура не должна быть ниже 10 °С.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Контрастные ножные ванны.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одно ведро (или таз) наливают горячую (38–40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а в другое — холодную (30–32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воду. Сначала ноги погружают в горячую воду на 1,5–2 мин, а затем, не вытирая, переставляют в холодную на 5–10 с. Такую смену произвести 4–5 раз. Через каждые 10 дней температуру холодной воды снижают на 1–2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 концу курса закаливания доводят до 15–12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Температура горячей воды остается неизменной, так же как и длительность погружения в нее ног.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Местное закаливание водой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8892480" cy="621508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Обтирание.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проводится махровой рукавицей или махровым полотенцем, смоченным в воде, в такой последовательности: руки, ноги, грудь, живот, спина. Направление движений при обтирании — от периферии к центру. Каждую часть тела обтирают отдельно, после чего вытирают досуха. Длительность процедуры от 1 до 2 мин.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Обливание туловища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производят из кувшина или лейки, держа их не дальше 20–25 см от тела, чтобы избежать сильного механического воздействия потока воды, в следующем порядке: спина, грудь, живот, левая, правая рука, левая, правая нога. Голову обливать не рекомендуется.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Купание в открытых водоемах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очень эффективное средство закаливания, т. к. на организм одновременно воздействует солнце, воздух и вода. При купании надо соблюдать следующие правила: −купаться можно не раньше чем через 1–1,5 ч после еды и не позже чем через 1ч до нее; −лучше проводить в послеполуденные часы, когда вода успевает прогреться −в воде рекомендуется активно двигаться: плавать, играть в мяч и т. п.; −во время купания необходим контроль над самочувствием. </a:t>
            </a:r>
          </a:p>
          <a:p>
            <a:pPr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После предварительного закаливания воздухом и водой начинать купания можно при температуре воды 20 °С и воздуха  купаться при температуре воды 17–18 °С.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Общее закаливание водой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103</TotalTime>
  <Words>1367</Words>
  <Application>Microsoft Office PowerPoint</Application>
  <PresentationFormat>Экран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Закаливание  и средства восстановления физической работоспособности</vt:lpstr>
      <vt:lpstr>Гигиенические основы закаливания</vt:lpstr>
      <vt:lpstr>Эффекты закаливания</vt:lpstr>
      <vt:lpstr>Принципы закаливания</vt:lpstr>
      <vt:lpstr> Закаливание воздухом</vt:lpstr>
      <vt:lpstr>Общие воздушные ванны</vt:lpstr>
      <vt:lpstr>Закаливание водой</vt:lpstr>
      <vt:lpstr>Местное закаливание водой</vt:lpstr>
      <vt:lpstr>Общее закаливание водой</vt:lpstr>
      <vt:lpstr>Солнечные ванны</vt:lpstr>
      <vt:lpstr>Правила при приеме солнечных ванн</vt:lpstr>
      <vt:lpstr> Характеристика средств восстановления  </vt:lpstr>
      <vt:lpstr>Педагогические средства</vt:lpstr>
      <vt:lpstr>Психологические средства</vt:lpstr>
      <vt:lpstr>Медико-биологические средства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закаливание и средства восстановления физической работоспособности</dc:title>
  <dc:creator>Dima</dc:creator>
  <cp:lastModifiedBy>aebondarenko</cp:lastModifiedBy>
  <cp:revision>16</cp:revision>
  <dcterms:created xsi:type="dcterms:W3CDTF">2019-12-16T15:15:41Z</dcterms:created>
  <dcterms:modified xsi:type="dcterms:W3CDTF">2021-02-26T11:48:26Z</dcterms:modified>
</cp:coreProperties>
</file>